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0" r:id="rId3"/>
    <p:sldId id="259" r:id="rId4"/>
    <p:sldId id="258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219F6-331C-4864-9AC1-60BB1A39D69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9D92-F205-4841-B6C6-213A6C01EF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9D92-F205-4841-B6C6-213A6C01EFEB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bg2">
                <a:tint val="48000"/>
                <a:satMod val="30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E7E7F4E-6F28-4A20-98F2-B30724295A76}" type="datetimeFigureOut">
              <a:rPr lang="en-US" smtClean="0"/>
              <a:pPr/>
              <a:t>10/20/2011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EC4B8B5-566D-4C18-94B3-6A1D44E55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bg2">
                <a:tint val="48000"/>
                <a:satMod val="300000"/>
              </a:schemeClr>
            </a:gs>
            <a:gs pos="12000">
              <a:schemeClr val="bg2">
                <a:tint val="48000"/>
                <a:satMod val="300000"/>
              </a:schemeClr>
            </a:gs>
            <a:gs pos="20000">
              <a:schemeClr val="bg2">
                <a:tint val="49000"/>
                <a:satMod val="300000"/>
              </a:schemeClr>
            </a:gs>
            <a:gs pos="100000">
              <a:schemeClr val="bg2">
                <a:shade val="30000"/>
              </a:schemeClr>
            </a:gs>
          </a:gsLst>
          <a:path path="circle">
            <a:fillToRect l="10000" t="-25000" r="10000" b="125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evel 12"/>
          <p:cNvSpPr/>
          <p:nvPr/>
        </p:nvSpPr>
        <p:spPr>
          <a:xfrm>
            <a:off x="685800" y="1371600"/>
            <a:ext cx="7696200" cy="2133600"/>
          </a:xfrm>
          <a:prstGeom prst="bevel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752600"/>
            <a:ext cx="8077200" cy="1673352"/>
          </a:xfrm>
        </p:spPr>
        <p:txBody>
          <a:bodyPr vert="horz" lIns="91440" tIns="0" rIns="45720" bIns="0" rtlCol="0" anchor="t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extrusionH="57150" prstMaterial="matte">
              <a:bevelT w="50800" h="10160" prst="riblet"/>
            </a:sp3d>
          </a:bodyPr>
          <a:lstStyle/>
          <a:p>
            <a:pPr algn="ctr"/>
            <a:r>
              <a:rPr lang="en-US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atura MT Script Capitals" pitchFamily="66" charset="0"/>
              </a:rPr>
              <a:t>Auvergne</a:t>
            </a:r>
          </a:p>
        </p:txBody>
      </p:sp>
      <p:sp>
        <p:nvSpPr>
          <p:cNvPr id="8" name="Curved Up Ribbon 7"/>
          <p:cNvSpPr/>
          <p:nvPr/>
        </p:nvSpPr>
        <p:spPr>
          <a:xfrm>
            <a:off x="1524000" y="3962400"/>
            <a:ext cx="5867400" cy="990600"/>
          </a:xfrm>
          <a:prstGeom prst="ellipseRibbon2">
            <a:avLst/>
          </a:prstGeom>
          <a:gradFill flip="none" rotWithShape="1">
            <a:gsLst>
              <a:gs pos="0">
                <a:schemeClr val="tx2">
                  <a:lumMod val="90000"/>
                  <a:shade val="30000"/>
                  <a:satMod val="115000"/>
                </a:schemeClr>
              </a:gs>
              <a:gs pos="50000">
                <a:schemeClr val="tx2">
                  <a:lumMod val="90000"/>
                  <a:shade val="67500"/>
                  <a:satMod val="115000"/>
                </a:schemeClr>
              </a:gs>
              <a:gs pos="100000">
                <a:schemeClr val="tx2">
                  <a:lumMod val="9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By: Conrad Murphy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2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and Topography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Well known for breathtaking mountain ranges and volcanoes</a:t>
            </a:r>
          </a:p>
          <a:p>
            <a:r>
              <a:rPr lang="en-US" dirty="0" smtClean="0"/>
              <a:t>The average annual temperature in Auvergne is 53 degrees Fahrenheit </a:t>
            </a:r>
            <a:endParaRPr lang="en-US" dirty="0"/>
          </a:p>
        </p:txBody>
      </p:sp>
      <p:pic>
        <p:nvPicPr>
          <p:cNvPr id="5" name="Content Placeholder 4" descr="Puy-Mar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57774" y="2510706"/>
            <a:ext cx="3705225" cy="2784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62381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music of their culture involves accordion, hurdy-gurdy, and </a:t>
            </a:r>
            <a:r>
              <a:rPr lang="en-US" sz="2400" dirty="0" smtClean="0"/>
              <a:t>the violin</a:t>
            </a:r>
          </a:p>
          <a:p>
            <a:r>
              <a:rPr lang="en-US" sz="2400" dirty="0" smtClean="0"/>
              <a:t>French is the predominant language in Auvergne, but some inhabitants still speak the regional language called </a:t>
            </a:r>
            <a:r>
              <a:rPr lang="en-US" sz="2400" dirty="0" err="1" smtClean="0"/>
              <a:t>Auvergnat</a:t>
            </a:r>
            <a:endParaRPr lang="en-US" sz="2400" dirty="0" smtClean="0"/>
          </a:p>
          <a:p>
            <a:r>
              <a:rPr lang="en-US" sz="2400" dirty="0" smtClean="0"/>
              <a:t>Food is also a big part of their culture</a:t>
            </a:r>
            <a:endParaRPr lang="en-US" sz="2400" dirty="0"/>
          </a:p>
        </p:txBody>
      </p:sp>
      <p:pic>
        <p:nvPicPr>
          <p:cNvPr id="5" name="Content Placeholder 4" descr="HurdyGurd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00625" y="2418556"/>
            <a:ext cx="3333750" cy="33337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leu_auvergne.gif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029200" y="2209800"/>
            <a:ext cx="2909888" cy="290988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400" dirty="0" smtClean="0"/>
              <a:t>Auvergne is very famous for their </a:t>
            </a:r>
            <a:r>
              <a:rPr lang="en-US" sz="2400" dirty="0" smtClean="0"/>
              <a:t>cheese such as </a:t>
            </a:r>
            <a:r>
              <a:rPr lang="en-US" sz="2400" dirty="0" smtClean="0"/>
              <a:t>Saint-</a:t>
            </a:r>
            <a:r>
              <a:rPr lang="en-US" sz="2400" dirty="0" err="1" smtClean="0"/>
              <a:t>Nectaire</a:t>
            </a:r>
            <a:r>
              <a:rPr lang="en-US" sz="2400" dirty="0" smtClean="0"/>
              <a:t> , </a:t>
            </a:r>
            <a:r>
              <a:rPr lang="en-US" sz="2400" dirty="0" smtClean="0"/>
              <a:t>Forme </a:t>
            </a:r>
            <a:r>
              <a:rPr lang="en-US" sz="2400" dirty="0" smtClean="0"/>
              <a:t>d’Ambert, </a:t>
            </a:r>
            <a:r>
              <a:rPr lang="en-US" sz="2400" dirty="0" smtClean="0"/>
              <a:t>Bleus </a:t>
            </a:r>
            <a:r>
              <a:rPr lang="en-US" sz="2400" dirty="0" smtClean="0"/>
              <a:t>d’Auvergne, and Roquefort</a:t>
            </a:r>
            <a:endParaRPr lang="en-US" sz="2400" dirty="0" smtClean="0"/>
          </a:p>
          <a:p>
            <a:r>
              <a:rPr lang="en-US" sz="2400" dirty="0" smtClean="0"/>
              <a:t>They are also well known for their meats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Places to Visit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Vulcania Theme Park: an exciting interactive science theme park</a:t>
            </a:r>
          </a:p>
          <a:p>
            <a:r>
              <a:rPr lang="en-US" dirty="0" smtClean="0"/>
              <a:t>Chateau de </a:t>
            </a:r>
            <a:r>
              <a:rPr lang="en-US" dirty="0" smtClean="0"/>
              <a:t>Pesteils: huge castle including many centuries of paintings, tapestries and furnishings.</a:t>
            </a:r>
            <a:endParaRPr lang="en-US" dirty="0" smtClean="0"/>
          </a:p>
        </p:txBody>
      </p:sp>
      <p:pic>
        <p:nvPicPr>
          <p:cNvPr id="5" name="Content Placeholder 4" descr="Pesteils_nuit_p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76800" y="2438400"/>
            <a:ext cx="4017858" cy="269001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126</Words>
  <Application>Microsoft Office PowerPoint</Application>
  <PresentationFormat>On-screen Show (4:3)</PresentationFormat>
  <Paragraphs>17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Module</vt:lpstr>
      <vt:lpstr>Auvergne</vt:lpstr>
      <vt:lpstr>Climate and Topography </vt:lpstr>
      <vt:lpstr> Culture</vt:lpstr>
      <vt:lpstr>Food</vt:lpstr>
      <vt:lpstr>Places to Visit</vt:lpstr>
    </vt:vector>
  </TitlesOfParts>
  <Company>Finneytown Local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Auvergne</dc:title>
  <dc:creator>comurphy</dc:creator>
  <cp:lastModifiedBy>comurphy</cp:lastModifiedBy>
  <cp:revision>19</cp:revision>
  <dcterms:created xsi:type="dcterms:W3CDTF">2011-10-14T17:32:15Z</dcterms:created>
  <dcterms:modified xsi:type="dcterms:W3CDTF">2011-10-20T14:40:16Z</dcterms:modified>
</cp:coreProperties>
</file>